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C246-D925-4F0C-8B59-C3F605EFE455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E6E6-B516-473C-A8B6-6C8B8A3A84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64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Ln8jluhE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Svijet geografije:</a:t>
            </a:r>
            <a:r>
              <a:rPr lang="hr-HR" baseline="0" dirty="0" smtClean="0"/>
              <a:t> </a:t>
            </a:r>
            <a:r>
              <a:rPr lang="hr-HR" dirty="0" smtClean="0">
                <a:hlinkClick r:id="rId3"/>
              </a:rPr>
              <a:t>https://www.youtube.com/watch?v=t-Ln8jluhEI</a:t>
            </a:r>
            <a:r>
              <a:rPr lang="hr-HR" dirty="0" smtClean="0"/>
              <a:t> Orijentacija karte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51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37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7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46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32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51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0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77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77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05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12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FCCB-3D6C-44E7-89C8-CC2E4F5454AB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8EB4-2C4C-45F3-B5FD-004EDCDDF606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-Ln8jluhE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Td9z5vhMUm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PZxNlG4Hr_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159387"/>
            <a:ext cx="9144000" cy="165576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Orijentacija u prostoru</a:t>
            </a:r>
            <a:endParaRPr lang="hr-HR" sz="3200" dirty="0"/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524000" y="1435872"/>
            <a:ext cx="9144000" cy="23876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SLUŽIMO SE GEOGRAFSKOM KARTOM</a:t>
            </a:r>
            <a:endParaRPr lang="hr-H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6280" y="1083537"/>
            <a:ext cx="10515600" cy="1325563"/>
          </a:xfrm>
        </p:spPr>
        <p:txBody>
          <a:bodyPr/>
          <a:lstStyle/>
          <a:p>
            <a:r>
              <a:rPr lang="hr-HR" b="1" dirty="0"/>
              <a:t>O</a:t>
            </a:r>
            <a:r>
              <a:rPr lang="hr-HR" b="1" dirty="0" smtClean="0"/>
              <a:t>RIJENTACIJA</a:t>
            </a:r>
            <a:endParaRPr lang="hr-HR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4091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orijentacija (latinski „oriens“ = istok) </a:t>
            </a:r>
          </a:p>
          <a:p>
            <a:r>
              <a:rPr lang="hr-HR" b="1" dirty="0" smtClean="0"/>
              <a:t>orijentirati</a:t>
            </a:r>
            <a:r>
              <a:rPr lang="hr-HR" dirty="0" smtClean="0"/>
              <a:t> se znači odrediti </a:t>
            </a:r>
            <a:r>
              <a:rPr lang="hr-HR" b="1" dirty="0" smtClean="0"/>
              <a:t>strane svijeta (najprije sjever)</a:t>
            </a:r>
            <a:r>
              <a:rPr lang="hr-HR" dirty="0" smtClean="0"/>
              <a:t> i mjesto na kojemu se nalazimo (</a:t>
            </a:r>
            <a:r>
              <a:rPr lang="hr-HR" b="1" dirty="0" smtClean="0"/>
              <a:t>stajalište</a:t>
            </a:r>
            <a:r>
              <a:rPr lang="hr-HR" dirty="0" smtClean="0"/>
              <a:t>)</a:t>
            </a: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Kako se možemo orijentirati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hr-HR" dirty="0" smtClean="0"/>
              <a:t>Kompas ( </a:t>
            </a:r>
            <a:r>
              <a:rPr lang="hr-HR" dirty="0" err="1" smtClean="0"/>
              <a:t>busula</a:t>
            </a:r>
            <a:r>
              <a:rPr lang="hr-HR" dirty="0" smtClean="0"/>
              <a:t> )</a:t>
            </a:r>
          </a:p>
          <a:p>
            <a:r>
              <a:rPr lang="hr-HR" dirty="0" smtClean="0"/>
              <a:t>Sunce, sunce i sat</a:t>
            </a:r>
          </a:p>
          <a:p>
            <a:r>
              <a:rPr lang="hr-HR" dirty="0" smtClean="0"/>
              <a:t>Zvijezda Sjevernjača</a:t>
            </a:r>
          </a:p>
          <a:p>
            <a:r>
              <a:rPr lang="hr-HR" dirty="0" smtClean="0"/>
              <a:t>Mahovina </a:t>
            </a:r>
          </a:p>
          <a:p>
            <a:r>
              <a:rPr lang="hr-HR" dirty="0" smtClean="0"/>
              <a:t>Godovi na panju……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313" y="3383121"/>
            <a:ext cx="3017782" cy="30482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251" y="3003245"/>
            <a:ext cx="4608975" cy="40176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480" y="1471841"/>
            <a:ext cx="3200677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1149" y="90714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Kretanje u prostoru s pomoću topografskih karata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6978" y="2506662"/>
            <a:ext cx="10515600" cy="4351338"/>
          </a:xfrm>
        </p:spPr>
        <p:txBody>
          <a:bodyPr/>
          <a:lstStyle/>
          <a:p>
            <a:r>
              <a:rPr lang="hr-HR" b="1" dirty="0" smtClean="0"/>
              <a:t>Orijentirati kartu </a:t>
            </a:r>
            <a:r>
              <a:rPr lang="hr-HR" dirty="0" smtClean="0"/>
              <a:t>znači uskladiti</a:t>
            </a:r>
          </a:p>
          <a:p>
            <a:pPr marL="0" indent="0">
              <a:buNone/>
            </a:pPr>
            <a:r>
              <a:rPr lang="hr-HR" dirty="0" smtClean="0"/>
              <a:t>stajalište i strane svijeta na</a:t>
            </a:r>
          </a:p>
          <a:p>
            <a:pPr marL="0" indent="0">
              <a:buNone/>
            </a:pPr>
            <a:r>
              <a:rPr lang="hr-HR" dirty="0" smtClean="0"/>
              <a:t>topografskoj karti sa stajalištem i</a:t>
            </a:r>
          </a:p>
          <a:p>
            <a:pPr marL="0" indent="0">
              <a:buNone/>
            </a:pPr>
            <a:r>
              <a:rPr lang="hr-HR" dirty="0" smtClean="0"/>
              <a:t>stranama svijeta u prostoru.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000" dirty="0" smtClean="0">
                <a:hlinkClick r:id="rId2"/>
              </a:rPr>
              <a:t>Orijentacija topografske karte pomoću kompasa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762" y="1988868"/>
            <a:ext cx="6161812" cy="46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98" y="50801"/>
            <a:ext cx="11169692" cy="676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-476296" y="3956077"/>
            <a:ext cx="4572032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69621" y="1636476"/>
            <a:ext cx="4095777" cy="861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Kompas postavimo uz rub zemljovida.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86047" y="2715302"/>
            <a:ext cx="4095777" cy="1231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Zemljovid okrećemo dok se kompasova igla ne poklopi s oznakom sjevera.</a:t>
            </a:r>
            <a:endParaRPr lang="hr-HR" sz="2400" dirty="0"/>
          </a:p>
        </p:txBody>
      </p:sp>
      <p:sp>
        <p:nvSpPr>
          <p:cNvPr id="8" name="Circular Arrow 7"/>
          <p:cNvSpPr/>
          <p:nvPr/>
        </p:nvSpPr>
        <p:spPr>
          <a:xfrm rot="9781235">
            <a:off x="1693365" y="1423382"/>
            <a:ext cx="5238787" cy="5334037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7258023" y="582176"/>
            <a:ext cx="4095777" cy="861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smtClean="0"/>
              <a:t>Orijentirati kartu</a:t>
            </a:r>
            <a:endParaRPr lang="hr-HR" sz="2400" dirty="0"/>
          </a:p>
        </p:txBody>
      </p:sp>
      <p:sp>
        <p:nvSpPr>
          <p:cNvPr id="11" name="TextBox 5"/>
          <p:cNvSpPr txBox="1"/>
          <p:nvPr/>
        </p:nvSpPr>
        <p:spPr>
          <a:xfrm>
            <a:off x="7301329" y="4241829"/>
            <a:ext cx="4095777" cy="861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Odrediti stajalište, odredište, pravac kretanja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964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" y="844096"/>
            <a:ext cx="10515600" cy="1325563"/>
          </a:xfrm>
        </p:spPr>
        <p:txBody>
          <a:bodyPr/>
          <a:lstStyle/>
          <a:p>
            <a:r>
              <a:rPr lang="pt-BR" b="1" dirty="0" smtClean="0"/>
              <a:t>Azimut i metoda presjecanja pravaca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9560" y="1886585"/>
            <a:ext cx="10515600" cy="4351338"/>
          </a:xfrm>
        </p:spPr>
        <p:txBody>
          <a:bodyPr/>
          <a:lstStyle/>
          <a:p>
            <a:r>
              <a:rPr lang="hr-HR" b="1" dirty="0" smtClean="0"/>
              <a:t>Azimut</a:t>
            </a:r>
            <a:r>
              <a:rPr lang="hr-HR" dirty="0" smtClean="0"/>
              <a:t> je vodoravni kut mjeren između smjera sjevera i smjera neke </a:t>
            </a:r>
          </a:p>
          <a:p>
            <a:pPr marL="0" indent="0">
              <a:buNone/>
            </a:pPr>
            <a:r>
              <a:rPr lang="hr-HR" dirty="0" smtClean="0"/>
              <a:t>točke ili objekta na obzoru ili smjera kretanja.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333" y="2937918"/>
            <a:ext cx="38004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0456" y="1206373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</a:t>
            </a:r>
            <a:r>
              <a:rPr lang="hr-HR" sz="4000" b="1" dirty="0" smtClean="0"/>
              <a:t>dređivanja stajališta na karti metodom </a:t>
            </a:r>
            <a:r>
              <a:rPr lang="hr-HR" sz="4000" b="1" dirty="0" err="1" smtClean="0"/>
              <a:t>presjecanja</a:t>
            </a:r>
            <a:r>
              <a:rPr lang="hr-HR" sz="4000" b="1" dirty="0" smtClean="0"/>
              <a:t> pravaca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1584" y="253193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Izabrati u prostoru i na karti najmanje dva </a:t>
            </a:r>
          </a:p>
          <a:p>
            <a:pPr marL="0" indent="0">
              <a:buNone/>
            </a:pPr>
            <a:r>
              <a:rPr lang="hr-HR" dirty="0" smtClean="0"/>
              <a:t>istaknuta objekta (označeni na karti zelenom i </a:t>
            </a:r>
          </a:p>
          <a:p>
            <a:pPr marL="0" indent="0">
              <a:buNone/>
            </a:pPr>
            <a:r>
              <a:rPr lang="hr-HR" dirty="0" smtClean="0"/>
              <a:t>plavom točkom).</a:t>
            </a:r>
          </a:p>
          <a:p>
            <a:r>
              <a:rPr lang="hr-HR" dirty="0" smtClean="0"/>
              <a:t>Odrediti s pomoću kompasa azimut odabranim </a:t>
            </a:r>
          </a:p>
          <a:p>
            <a:pPr marL="0" indent="0">
              <a:buNone/>
            </a:pPr>
            <a:r>
              <a:rPr lang="hr-HR" dirty="0" smtClean="0"/>
              <a:t>objektima u prostoru. </a:t>
            </a:r>
          </a:p>
          <a:p>
            <a:r>
              <a:rPr lang="hr-HR" dirty="0" smtClean="0"/>
              <a:t>Izračunati obrnute azimute.</a:t>
            </a:r>
          </a:p>
          <a:p>
            <a:r>
              <a:rPr lang="hr-HR" dirty="0" smtClean="0"/>
              <a:t>Ucrtati obrnute azimute na kartu od zelene i </a:t>
            </a:r>
          </a:p>
          <a:p>
            <a:pPr marL="0" indent="0">
              <a:buNone/>
            </a:pPr>
            <a:r>
              <a:rPr lang="hr-HR" dirty="0" smtClean="0"/>
              <a:t>plave točke. </a:t>
            </a:r>
          </a:p>
          <a:p>
            <a:r>
              <a:rPr lang="hr-HR" dirty="0" smtClean="0"/>
              <a:t>Sjecište pravaca obrnutih azimuta je stajalište na karti (označeno crvenom točkom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2531936"/>
            <a:ext cx="3902287" cy="35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5280" y="2190516"/>
            <a:ext cx="11487912" cy="3376326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err="1" smtClean="0">
                <a:hlinkClick r:id="rId2"/>
              </a:rPr>
              <a:t>Kurvimetar</a:t>
            </a:r>
            <a:r>
              <a:rPr lang="hr-HR" sz="3200" b="1" dirty="0" smtClean="0">
                <a:hlinkClick r:id="rId2"/>
              </a:rPr>
              <a:t> (</a:t>
            </a:r>
            <a:r>
              <a:rPr lang="hr-HR" sz="3200" b="1" dirty="0" err="1" smtClean="0">
                <a:hlinkClick r:id="rId2"/>
              </a:rPr>
              <a:t>krivinomjer</a:t>
            </a:r>
            <a:r>
              <a:rPr lang="hr-HR" sz="3200" b="1" dirty="0" smtClean="0">
                <a:hlinkClick r:id="rId2"/>
              </a:rPr>
              <a:t>) </a:t>
            </a:r>
            <a:endParaRPr lang="hr-HR" sz="3200" b="1" dirty="0" smtClean="0"/>
          </a:p>
          <a:p>
            <a:pPr algn="l"/>
            <a:r>
              <a:rPr lang="hr-HR" sz="3200" dirty="0" smtClean="0"/>
              <a:t>je naprava za mjerenje duljina</a:t>
            </a:r>
          </a:p>
          <a:p>
            <a:pPr algn="l"/>
            <a:r>
              <a:rPr lang="hr-HR" sz="3200" dirty="0" smtClean="0"/>
              <a:t>krivudavih crta na geografskim</a:t>
            </a:r>
          </a:p>
          <a:p>
            <a:pPr algn="l"/>
            <a:r>
              <a:rPr lang="hr-HR" sz="3200" dirty="0" smtClean="0"/>
              <a:t>kartama. </a:t>
            </a:r>
            <a:endParaRPr lang="hr-H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1" y="1171060"/>
            <a:ext cx="5045774" cy="56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576" y="950341"/>
            <a:ext cx="10515600" cy="1325563"/>
          </a:xfrm>
        </p:spPr>
        <p:txBody>
          <a:bodyPr/>
          <a:lstStyle/>
          <a:p>
            <a:r>
              <a:rPr lang="hr-HR" b="1" dirty="0" smtClean="0"/>
              <a:t>Orijentacija s pomoću satelitske navigacije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7576" y="2026793"/>
            <a:ext cx="10515600" cy="4351338"/>
          </a:xfrm>
        </p:spPr>
        <p:txBody>
          <a:bodyPr/>
          <a:lstStyle/>
          <a:p>
            <a:r>
              <a:rPr lang="hr-HR" dirty="0" smtClean="0"/>
              <a:t>U GPS prijamnicima (ili u telefonima) mogu biti ugrađene detaljne karte koje uz geografski prikaz mogu sadržavati i različite informacije poput blizine benzinske crpke, restorana, turističkih znamenitosti i sl.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76" y="3352356"/>
            <a:ext cx="61722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9096" y="584581"/>
            <a:ext cx="10515600" cy="1325563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b="1" dirty="0" smtClean="0"/>
              <a:t>GEOGRAFSKE VJEŠTINE:</a:t>
            </a:r>
          </a:p>
          <a:p>
            <a:pPr marL="0" indent="0">
              <a:buNone/>
            </a:pPr>
            <a:r>
              <a:rPr lang="hr-HR" dirty="0" smtClean="0"/>
              <a:t>Koristeći se pametnim telefonom s</a:t>
            </a:r>
          </a:p>
          <a:p>
            <a:pPr marL="0" indent="0">
              <a:buNone/>
            </a:pPr>
            <a:r>
              <a:rPr lang="hr-HR" dirty="0" smtClean="0"/>
              <a:t>ugrađenom satelitskom navigacijom,</a:t>
            </a:r>
          </a:p>
          <a:p>
            <a:pPr marL="0" indent="0">
              <a:buNone/>
            </a:pPr>
            <a:r>
              <a:rPr lang="hr-HR" dirty="0" smtClean="0"/>
              <a:t>isplanirajte putovanje do mjesta koje</a:t>
            </a:r>
          </a:p>
          <a:p>
            <a:pPr marL="0" indent="0">
              <a:buNone/>
            </a:pPr>
            <a:r>
              <a:rPr lang="hr-HR" dirty="0" smtClean="0"/>
              <a:t>želite posjetiti.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Google </a:t>
            </a:r>
            <a:r>
              <a:rPr lang="hr-HR" dirty="0" err="1" smtClean="0">
                <a:hlinkClick r:id="rId2"/>
              </a:rPr>
              <a:t>Maps</a:t>
            </a:r>
            <a:r>
              <a:rPr lang="hr-HR" dirty="0" smtClean="0">
                <a:hlinkClick r:id="rId2"/>
              </a:rPr>
              <a:t> u planiranju putovanja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64" y="1164580"/>
            <a:ext cx="5370576" cy="55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291</Words>
  <Application>Microsoft Office PowerPoint</Application>
  <PresentationFormat>Široki zaslon</PresentationFormat>
  <Paragraphs>50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SLUŽIMO SE GEOGRAFSKOM KARTOM</vt:lpstr>
      <vt:lpstr>ORIJENTACIJA</vt:lpstr>
      <vt:lpstr>Kretanje u prostoru s pomoću topografskih karata</vt:lpstr>
      <vt:lpstr>PowerPoint prezentacija</vt:lpstr>
      <vt:lpstr>Azimut i metoda presjecanja pravaca</vt:lpstr>
      <vt:lpstr>Određivanja stajališta na karti metodom presjecanja pravaca</vt:lpstr>
      <vt:lpstr>PowerPoint prezentacija</vt:lpstr>
      <vt:lpstr>Orijentacija s pomoću satelitske navigacije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SLUŽIMO SE GEOGRAFSKOM KARTOM</dc:title>
  <dc:creator>Korisnik</dc:creator>
  <cp:lastModifiedBy>Korisnik</cp:lastModifiedBy>
  <cp:revision>12</cp:revision>
  <dcterms:created xsi:type="dcterms:W3CDTF">2021-04-22T14:47:48Z</dcterms:created>
  <dcterms:modified xsi:type="dcterms:W3CDTF">2021-04-22T16:38:32Z</dcterms:modified>
</cp:coreProperties>
</file>